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8" d="100"/>
          <a:sy n="108" d="100"/>
        </p:scale>
        <p:origin x="171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51CA6-4478-479A-B532-D031D73E2F66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90E15-EA33-48B3-A867-E7A4573D3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5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90E15-EA33-48B3-A867-E7A4573D3F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6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90E15-EA33-48B3-A867-E7A4573D3F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6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90E15-EA33-48B3-A867-E7A4573D3F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6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890E15-EA33-48B3-A867-E7A4573D3F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16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38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3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4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2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9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3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5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5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1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3DF45-0A26-47B7-9C01-048FA78222B1}" type="datetimeFigureOut">
              <a:rPr lang="en-US" smtClean="0"/>
              <a:t>7/20/2019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B9903-8AE2-43AC-B205-B7C51EFB7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5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257"/>
            <a:ext cx="9144000" cy="6822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543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Quả Bó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507" y="5105400"/>
            <a:ext cx="703385" cy="609600"/>
          </a:xfrm>
          <a:prstGeom prst="rect">
            <a:avLst/>
          </a:prstGeom>
        </p:spPr>
      </p:pic>
      <p:pic>
        <p:nvPicPr>
          <p:cNvPr id="7" name="Thủ Mô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503" y="1600200"/>
            <a:ext cx="2021394" cy="1831412"/>
          </a:xfrm>
          <a:prstGeom prst="rect">
            <a:avLst/>
          </a:prstGeom>
        </p:spPr>
      </p:pic>
      <p:sp>
        <p:nvSpPr>
          <p:cNvPr id="8" name="Câu TL A"/>
          <p:cNvSpPr/>
          <p:nvPr/>
        </p:nvSpPr>
        <p:spPr>
          <a:xfrm>
            <a:off x="665703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KIM LIÊN</a:t>
            </a:r>
          </a:p>
        </p:txBody>
      </p:sp>
      <p:sp>
        <p:nvSpPr>
          <p:cNvPr id="9" name="Câu TL C"/>
          <p:cNvSpPr/>
          <p:nvPr/>
        </p:nvSpPr>
        <p:spPr>
          <a:xfrm>
            <a:off x="665703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QUỲNH LƯU</a:t>
            </a:r>
          </a:p>
        </p:txBody>
      </p:sp>
      <p:sp>
        <p:nvSpPr>
          <p:cNvPr id="10" name="Câu TL B"/>
          <p:cNvSpPr/>
          <p:nvPr/>
        </p:nvSpPr>
        <p:spPr>
          <a:xfrm>
            <a:off x="5562600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NAM ĐÀN</a:t>
            </a:r>
          </a:p>
        </p:txBody>
      </p:sp>
      <p:sp>
        <p:nvSpPr>
          <p:cNvPr id="11" name="Câu TL D"/>
          <p:cNvSpPr/>
          <p:nvPr/>
        </p:nvSpPr>
        <p:spPr>
          <a:xfrm>
            <a:off x="5562600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THANH CHƯƠNG</a:t>
            </a:r>
          </a:p>
        </p:txBody>
      </p:sp>
      <p:sp>
        <p:nvSpPr>
          <p:cNvPr id="12" name="Sai"/>
          <p:cNvSpPr/>
          <p:nvPr/>
        </p:nvSpPr>
        <p:spPr>
          <a:xfrm>
            <a:off x="3505200" y="3431612"/>
            <a:ext cx="2153697" cy="60698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SAI RỒI</a:t>
            </a:r>
          </a:p>
        </p:txBody>
      </p:sp>
      <p:sp>
        <p:nvSpPr>
          <p:cNvPr id="13" name="Đúng"/>
          <p:cNvSpPr/>
          <p:nvPr/>
        </p:nvSpPr>
        <p:spPr>
          <a:xfrm>
            <a:off x="3505200" y="3429000"/>
            <a:ext cx="2153697" cy="606988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81200" y="228600"/>
            <a:ext cx="5572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Quê hương của chủ tịch Hồ Chí Minh thuộc huyện ?</a:t>
            </a:r>
          </a:p>
        </p:txBody>
      </p:sp>
    </p:spTree>
    <p:extLst>
      <p:ext uri="{BB962C8B-B14F-4D97-AF65-F5344CB8AC3E}">
        <p14:creationId xmlns:p14="http://schemas.microsoft.com/office/powerpoint/2010/main" val="218513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841 -0.25532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20" y="-127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6827E-7 L 0.19167 -2.6827E-7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667 -0.25532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-127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1667 -0.4773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2386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61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75 -0.00023 " pathEditMode="relative" rAng="0" ptsTypes="AA">
                                      <p:cBhvr>
                                        <p:cTn id="63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2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Quả Bó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507" y="5105400"/>
            <a:ext cx="703385" cy="609600"/>
          </a:xfrm>
          <a:prstGeom prst="rect">
            <a:avLst/>
          </a:prstGeom>
        </p:spPr>
      </p:pic>
      <p:pic>
        <p:nvPicPr>
          <p:cNvPr id="7" name="Thủ Mô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503" y="1600200"/>
            <a:ext cx="2021394" cy="1831412"/>
          </a:xfrm>
          <a:prstGeom prst="rect">
            <a:avLst/>
          </a:prstGeom>
        </p:spPr>
      </p:pic>
      <p:sp>
        <p:nvSpPr>
          <p:cNvPr id="8" name="Câu TL A"/>
          <p:cNvSpPr/>
          <p:nvPr/>
        </p:nvSpPr>
        <p:spPr>
          <a:xfrm>
            <a:off x="665703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âu TL C"/>
          <p:cNvSpPr/>
          <p:nvPr/>
        </p:nvSpPr>
        <p:spPr>
          <a:xfrm>
            <a:off x="665703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âu TL B"/>
          <p:cNvSpPr/>
          <p:nvPr/>
        </p:nvSpPr>
        <p:spPr>
          <a:xfrm>
            <a:off x="5562600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âu TL D"/>
          <p:cNvSpPr/>
          <p:nvPr/>
        </p:nvSpPr>
        <p:spPr>
          <a:xfrm>
            <a:off x="5562600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ai"/>
          <p:cNvSpPr/>
          <p:nvPr/>
        </p:nvSpPr>
        <p:spPr>
          <a:xfrm>
            <a:off x="3505200" y="3431612"/>
            <a:ext cx="2153697" cy="60698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SAI RỒI</a:t>
            </a:r>
          </a:p>
        </p:txBody>
      </p:sp>
      <p:sp>
        <p:nvSpPr>
          <p:cNvPr id="13" name="Đúng"/>
          <p:cNvSpPr/>
          <p:nvPr/>
        </p:nvSpPr>
        <p:spPr>
          <a:xfrm>
            <a:off x="3505200" y="3429000"/>
            <a:ext cx="2153697" cy="606988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</p:spTree>
    <p:extLst>
      <p:ext uri="{BB962C8B-B14F-4D97-AF65-F5344CB8AC3E}">
        <p14:creationId xmlns:p14="http://schemas.microsoft.com/office/powerpoint/2010/main" val="42483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841 -0.25532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20" y="-127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6827E-7 L 0.19167 -2.6827E-7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1667 -0.47734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2386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50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75 -0.00023 " pathEditMode="relative" rAng="0" ptsTypes="AA">
                                      <p:cBhvr>
                                        <p:cTn id="52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2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667 -0.25532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-127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Quả Bó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507" y="5105400"/>
            <a:ext cx="703385" cy="609600"/>
          </a:xfrm>
          <a:prstGeom prst="rect">
            <a:avLst/>
          </a:prstGeom>
        </p:spPr>
      </p:pic>
      <p:pic>
        <p:nvPicPr>
          <p:cNvPr id="7" name="Thủ Mô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503" y="1600200"/>
            <a:ext cx="2021394" cy="1831412"/>
          </a:xfrm>
          <a:prstGeom prst="rect">
            <a:avLst/>
          </a:prstGeom>
        </p:spPr>
      </p:pic>
      <p:sp>
        <p:nvSpPr>
          <p:cNvPr id="8" name="Câu TL A"/>
          <p:cNvSpPr/>
          <p:nvPr/>
        </p:nvSpPr>
        <p:spPr>
          <a:xfrm>
            <a:off x="665703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âu TL C"/>
          <p:cNvSpPr/>
          <p:nvPr/>
        </p:nvSpPr>
        <p:spPr>
          <a:xfrm>
            <a:off x="665703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âu TL B"/>
          <p:cNvSpPr/>
          <p:nvPr/>
        </p:nvSpPr>
        <p:spPr>
          <a:xfrm>
            <a:off x="5562600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âu TL D"/>
          <p:cNvSpPr/>
          <p:nvPr/>
        </p:nvSpPr>
        <p:spPr>
          <a:xfrm>
            <a:off x="5562600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ai"/>
          <p:cNvSpPr/>
          <p:nvPr/>
        </p:nvSpPr>
        <p:spPr>
          <a:xfrm>
            <a:off x="3505200" y="3431612"/>
            <a:ext cx="2153697" cy="60698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SAI RỒI</a:t>
            </a:r>
          </a:p>
        </p:txBody>
      </p:sp>
      <p:sp>
        <p:nvSpPr>
          <p:cNvPr id="13" name="Đúng"/>
          <p:cNvSpPr/>
          <p:nvPr/>
        </p:nvSpPr>
        <p:spPr>
          <a:xfrm>
            <a:off x="3505200" y="3429000"/>
            <a:ext cx="2153697" cy="606988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</p:spTree>
    <p:extLst>
      <p:ext uri="{BB962C8B-B14F-4D97-AF65-F5344CB8AC3E}">
        <p14:creationId xmlns:p14="http://schemas.microsoft.com/office/powerpoint/2010/main" val="42483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841 -0.25532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20" y="-127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6827E-7 L 0.19167 -2.6827E-7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667 -0.25532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-127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1667 -0.47734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2386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61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75 -0.00023 " pathEditMode="relative" rAng="0" ptsTypes="AA">
                                      <p:cBhvr>
                                        <p:cTn id="63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2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Quả Bó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507" y="5105400"/>
            <a:ext cx="703385" cy="609600"/>
          </a:xfrm>
          <a:prstGeom prst="rect">
            <a:avLst/>
          </a:prstGeom>
        </p:spPr>
      </p:pic>
      <p:pic>
        <p:nvPicPr>
          <p:cNvPr id="7" name="Thủ Mô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503" y="1600200"/>
            <a:ext cx="2021394" cy="1831412"/>
          </a:xfrm>
          <a:prstGeom prst="rect">
            <a:avLst/>
          </a:prstGeom>
        </p:spPr>
      </p:pic>
      <p:sp>
        <p:nvSpPr>
          <p:cNvPr id="8" name="Câu TL A"/>
          <p:cNvSpPr/>
          <p:nvPr/>
        </p:nvSpPr>
        <p:spPr>
          <a:xfrm>
            <a:off x="665703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âu TL C"/>
          <p:cNvSpPr/>
          <p:nvPr/>
        </p:nvSpPr>
        <p:spPr>
          <a:xfrm>
            <a:off x="665703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âu TL B"/>
          <p:cNvSpPr/>
          <p:nvPr/>
        </p:nvSpPr>
        <p:spPr>
          <a:xfrm>
            <a:off x="5562600" y="4419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âu TL D"/>
          <p:cNvSpPr/>
          <p:nvPr/>
        </p:nvSpPr>
        <p:spPr>
          <a:xfrm>
            <a:off x="5562600" y="5562600"/>
            <a:ext cx="2971800" cy="929640"/>
          </a:xfrm>
          <a:prstGeom prst="flowChartTerminator">
            <a:avLst/>
          </a:prstGeom>
          <a:solidFill>
            <a:srgbClr val="00B0F0"/>
          </a:solidFill>
          <a:ln w="3810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ai"/>
          <p:cNvSpPr/>
          <p:nvPr/>
        </p:nvSpPr>
        <p:spPr>
          <a:xfrm>
            <a:off x="3505200" y="3431612"/>
            <a:ext cx="2153697" cy="60698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SAI RỒI</a:t>
            </a:r>
          </a:p>
        </p:txBody>
      </p:sp>
      <p:sp>
        <p:nvSpPr>
          <p:cNvPr id="13" name="Đúng"/>
          <p:cNvSpPr/>
          <p:nvPr/>
        </p:nvSpPr>
        <p:spPr>
          <a:xfrm>
            <a:off x="3505200" y="3429000"/>
            <a:ext cx="2153697" cy="606988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Times New Roman" pitchFamily="18" charset="0"/>
                <a:cs typeface="Times New Roman" pitchFamily="18" charset="0"/>
              </a:rPr>
              <a:t>ĐÚNG</a:t>
            </a:r>
          </a:p>
        </p:txBody>
      </p:sp>
    </p:spTree>
    <p:extLst>
      <p:ext uri="{BB962C8B-B14F-4D97-AF65-F5344CB8AC3E}">
        <p14:creationId xmlns:p14="http://schemas.microsoft.com/office/powerpoint/2010/main" val="42483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1667 -0.47734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33" y="-2386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8334 -0.00023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-23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667 -0.25532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-127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5834 -0.24422 " pathEditMode="relative" rAng="0" ptsTypes="AA">
                                      <p:cBhvr>
                                        <p:cTn id="50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17" y="-1221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5809E-6 L 0.175 -0.00023 " pathEditMode="relative" rAng="0" ptsTypes="AA">
                                      <p:cBhvr>
                                        <p:cTn id="52" dur="1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0" y="-23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88067E-7 L 0.16841 -0.25532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20" y="-1276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6827E-7 L 0.19167 -2.6827E-7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35</Words>
  <Application>Microsoft Office PowerPoint</Application>
  <PresentationFormat>On-screen Show (4:3)</PresentationFormat>
  <Paragraphs>17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</dc:creator>
  <cp:lastModifiedBy>ADMIN</cp:lastModifiedBy>
  <cp:revision>8</cp:revision>
  <dcterms:created xsi:type="dcterms:W3CDTF">2019-07-19T20:57:53Z</dcterms:created>
  <dcterms:modified xsi:type="dcterms:W3CDTF">2019-07-20T02:26:33Z</dcterms:modified>
</cp:coreProperties>
</file>